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F4F7-4E21-4A25-85BA-A5FEB137F01E}" type="datetimeFigureOut">
              <a:rPr lang="sk-SK" smtClean="0"/>
              <a:pPr/>
              <a:t>26. 10. 2011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0756A-4F1F-45EE-99AC-97DAB4B705F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F4F7-4E21-4A25-85BA-A5FEB137F01E}" type="datetimeFigureOut">
              <a:rPr lang="sk-SK" smtClean="0"/>
              <a:pPr/>
              <a:t>26. 10. 2011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0756A-4F1F-45EE-99AC-97DAB4B705F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F4F7-4E21-4A25-85BA-A5FEB137F01E}" type="datetimeFigureOut">
              <a:rPr lang="sk-SK" smtClean="0"/>
              <a:pPr/>
              <a:t>26. 10. 2011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0756A-4F1F-45EE-99AC-97DAB4B705F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F4F7-4E21-4A25-85BA-A5FEB137F01E}" type="datetimeFigureOut">
              <a:rPr lang="sk-SK" smtClean="0"/>
              <a:pPr/>
              <a:t>26. 10. 2011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0756A-4F1F-45EE-99AC-97DAB4B705F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F4F7-4E21-4A25-85BA-A5FEB137F01E}" type="datetimeFigureOut">
              <a:rPr lang="sk-SK" smtClean="0"/>
              <a:pPr/>
              <a:t>26. 10. 2011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0756A-4F1F-45EE-99AC-97DAB4B705F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F4F7-4E21-4A25-85BA-A5FEB137F01E}" type="datetimeFigureOut">
              <a:rPr lang="sk-SK" smtClean="0"/>
              <a:pPr/>
              <a:t>26. 10. 2011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0756A-4F1F-45EE-99AC-97DAB4B705F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F4F7-4E21-4A25-85BA-A5FEB137F01E}" type="datetimeFigureOut">
              <a:rPr lang="sk-SK" smtClean="0"/>
              <a:pPr/>
              <a:t>26. 10. 2011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0756A-4F1F-45EE-99AC-97DAB4B705F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F4F7-4E21-4A25-85BA-A5FEB137F01E}" type="datetimeFigureOut">
              <a:rPr lang="sk-SK" smtClean="0"/>
              <a:pPr/>
              <a:t>26. 10. 2011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0756A-4F1F-45EE-99AC-97DAB4B705F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F4F7-4E21-4A25-85BA-A5FEB137F01E}" type="datetimeFigureOut">
              <a:rPr lang="sk-SK" smtClean="0"/>
              <a:pPr/>
              <a:t>26. 10. 2011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0756A-4F1F-45EE-99AC-97DAB4B705F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F4F7-4E21-4A25-85BA-A5FEB137F01E}" type="datetimeFigureOut">
              <a:rPr lang="sk-SK" smtClean="0"/>
              <a:pPr/>
              <a:t>26. 10. 2011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0756A-4F1F-45EE-99AC-97DAB4B705F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F4F7-4E21-4A25-85BA-A5FEB137F01E}" type="datetimeFigureOut">
              <a:rPr lang="sk-SK" smtClean="0"/>
              <a:pPr/>
              <a:t>26. 10. 2011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0756A-4F1F-45EE-99AC-97DAB4B705F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CF4F7-4E21-4A25-85BA-A5FEB137F01E}" type="datetimeFigureOut">
              <a:rPr lang="sk-SK" smtClean="0"/>
              <a:pPr/>
              <a:t>26. 10. 2011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0756A-4F1F-45EE-99AC-97DAB4B705F9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8388424" cy="1470025"/>
          </a:xfrm>
        </p:spPr>
        <p:txBody>
          <a:bodyPr/>
          <a:lstStyle/>
          <a:p>
            <a:r>
              <a:rPr lang="sk-SK" dirty="0" smtClean="0">
                <a:latin typeface="Berlin Sans FB" pitchFamily="34" charset="0"/>
              </a:rPr>
              <a:t>Zmeny atmosférického tlaku. Vietor</a:t>
            </a:r>
            <a:endParaRPr lang="sk-SK" dirty="0">
              <a:latin typeface="Berlin Sans FB" pitchFamily="34" charset="0"/>
            </a:endParaRPr>
          </a:p>
        </p:txBody>
      </p:sp>
      <p:pic>
        <p:nvPicPr>
          <p:cNvPr id="5122" name="Picture 2" descr="C:\Users\Mamka\Pictures\teplomery a hodinky\pocasi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221088"/>
            <a:ext cx="3744416" cy="2160240"/>
          </a:xfrm>
          <a:prstGeom prst="rect">
            <a:avLst/>
          </a:prstGeom>
          <a:noFill/>
        </p:spPr>
      </p:pic>
      <p:pic>
        <p:nvPicPr>
          <p:cNvPr id="5123" name="Picture 3" descr="C:\Users\Mamka\Pictures\teplomery a hodinky\pocasi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068960"/>
            <a:ext cx="3057128" cy="1872208"/>
          </a:xfrm>
          <a:prstGeom prst="rect">
            <a:avLst/>
          </a:prstGeom>
          <a:noFill/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32656"/>
            <a:ext cx="979488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logo-e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332656"/>
            <a:ext cx="11906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Berlin Sans FB" pitchFamily="34" charset="0"/>
              </a:rPr>
              <a:t>Atmosférický tlak</a:t>
            </a:r>
            <a:endParaRPr lang="sk-SK" dirty="0">
              <a:latin typeface="Berlin Sans FB" pitchFamily="34" charset="0"/>
            </a:endParaRPr>
          </a:p>
        </p:txBody>
      </p:sp>
      <p:sp>
        <p:nvSpPr>
          <p:cNvPr id="10" name="Zástupný symbol obsahu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latin typeface="Berlin Sans FB" pitchFamily="34" charset="0"/>
                <a:cs typeface="Consolas" pitchFamily="49" charset="0"/>
              </a:rPr>
              <a:t>s</a:t>
            </a:r>
            <a:r>
              <a:rPr lang="sk-SK" dirty="0" smtClean="0">
                <a:latin typeface="Berlin Sans FB" pitchFamily="34" charset="0"/>
                <a:cs typeface="Consolas" pitchFamily="49" charset="0"/>
              </a:rPr>
              <a:t> nadmorskou výškou sa zmenšuje</a:t>
            </a:r>
          </a:p>
          <a:p>
            <a:pPr>
              <a:buNone/>
            </a:pPr>
            <a:endParaRPr lang="sk-SK" dirty="0" smtClean="0">
              <a:latin typeface="Berlin Sans FB" pitchFamily="34" charset="0"/>
              <a:cs typeface="Consolas" pitchFamily="49" charset="0"/>
            </a:endParaRPr>
          </a:p>
          <a:p>
            <a:r>
              <a:rPr lang="sk-SK" dirty="0">
                <a:latin typeface="Berlin Sans FB" pitchFamily="34" charset="0"/>
                <a:cs typeface="Consolas" pitchFamily="49" charset="0"/>
              </a:rPr>
              <a:t>n</a:t>
            </a:r>
            <a:r>
              <a:rPr lang="sk-SK" dirty="0" smtClean="0">
                <a:latin typeface="Berlin Sans FB" pitchFamily="34" charset="0"/>
                <a:cs typeface="Consolas" pitchFamily="49" charset="0"/>
              </a:rPr>
              <a:t>a rôznych miestach Zeme je rôzny, ale časom sa mení aj na tom istom mieste</a:t>
            </a:r>
          </a:p>
          <a:p>
            <a:pPr>
              <a:buNone/>
            </a:pPr>
            <a:endParaRPr lang="sk-SK" dirty="0" smtClean="0">
              <a:latin typeface="Berlin Sans FB" pitchFamily="34" charset="0"/>
              <a:cs typeface="Consolas" pitchFamily="49" charset="0"/>
            </a:endParaRPr>
          </a:p>
          <a:p>
            <a:r>
              <a:rPr lang="sk-SK" dirty="0">
                <a:latin typeface="Berlin Sans FB" pitchFamily="34" charset="0"/>
                <a:cs typeface="Consolas" pitchFamily="49" charset="0"/>
              </a:rPr>
              <a:t>z</a:t>
            </a:r>
            <a:r>
              <a:rPr lang="sk-SK" dirty="0" smtClean="0">
                <a:latin typeface="Berlin Sans FB" pitchFamily="34" charset="0"/>
                <a:cs typeface="Consolas" pitchFamily="49" charset="0"/>
              </a:rPr>
              <a:t>meny atmosférického tlaku vplývajú na tvorbu a vývoj počasia</a:t>
            </a:r>
            <a:endParaRPr lang="sk-SK" dirty="0">
              <a:latin typeface="Berlin Sans FB" pitchFamily="34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mka\Pictures\teplomery a hodinky\400px-Barograph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060848"/>
            <a:ext cx="3744416" cy="2808312"/>
          </a:xfrm>
          <a:prstGeom prst="rect">
            <a:avLst/>
          </a:prstGeom>
          <a:noFill/>
        </p:spPr>
      </p:pic>
      <p:pic>
        <p:nvPicPr>
          <p:cNvPr id="2051" name="Picture 3" descr="C:\Users\Mamka\Pictures\teplomery a hodinky\barogra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844824"/>
            <a:ext cx="2841450" cy="3600514"/>
          </a:xfrm>
          <a:prstGeom prst="rect">
            <a:avLst/>
          </a:prstGeom>
          <a:noFill/>
        </p:spPr>
      </p:pic>
      <p:sp>
        <p:nvSpPr>
          <p:cNvPr id="7" name="BlokTextu 6"/>
          <p:cNvSpPr txBox="1"/>
          <p:nvPr/>
        </p:nvSpPr>
        <p:spPr>
          <a:xfrm>
            <a:off x="611560" y="332656"/>
            <a:ext cx="77957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smtClean="0">
                <a:latin typeface="Berlin Sans FB" pitchFamily="34" charset="0"/>
              </a:rPr>
              <a:t>Tlak  vzduchu sa na meteorologických staniciach meria ortuťovým tlakomerom a barografom</a:t>
            </a:r>
            <a:endParaRPr lang="sk-SK" sz="2000" dirty="0">
              <a:latin typeface="Berlin Sans FB" pitchFamily="34" charset="0"/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539552" y="5229200"/>
            <a:ext cx="5421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latin typeface="Berlin Sans FB" pitchFamily="34" charset="0"/>
              </a:rPr>
              <a:t>Barograf je prístroj na plynulé meranie a automatické </a:t>
            </a:r>
          </a:p>
          <a:p>
            <a:r>
              <a:rPr lang="sk-SK" dirty="0" smtClean="0">
                <a:latin typeface="Berlin Sans FB" pitchFamily="34" charset="0"/>
              </a:rPr>
              <a:t>zapisovanie hodnôt atmosférického tlaku.</a:t>
            </a:r>
            <a:endParaRPr lang="sk-SK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/>
          <p:nvPr/>
        </p:nvPicPr>
        <p:blipFill>
          <a:blip r:embed="rId2" cstate="print"/>
          <a:srcRect l="36032" t="58093" r="50180" b="22059"/>
          <a:stretch>
            <a:fillRect/>
          </a:stretch>
        </p:blipFill>
        <p:spPr bwMode="auto">
          <a:xfrm>
            <a:off x="1763688" y="1700808"/>
            <a:ext cx="4536504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BlokTextu 3"/>
          <p:cNvSpPr txBox="1"/>
          <p:nvPr/>
        </p:nvSpPr>
        <p:spPr>
          <a:xfrm>
            <a:off x="827584" y="620688"/>
            <a:ext cx="76530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>
                <a:latin typeface="Berlin Sans FB" pitchFamily="34" charset="0"/>
              </a:rPr>
              <a:t>IZOBARY – čiary, ktoré spájajú miesta s rovnakým tlakom</a:t>
            </a:r>
          </a:p>
          <a:p>
            <a:r>
              <a:rPr lang="sk-SK" sz="2400" dirty="0" smtClean="0">
                <a:latin typeface="Berlin Sans FB" pitchFamily="34" charset="0"/>
              </a:rPr>
              <a:t>vzduchu </a:t>
            </a:r>
            <a:endParaRPr lang="sk-SK" sz="24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amka\Pictures\teplomery a hodinky\vy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96752"/>
            <a:ext cx="2381250" cy="3816424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539552" y="332656"/>
            <a:ext cx="1840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smtClean="0">
                <a:latin typeface="Berlin Sans FB" pitchFamily="34" charset="0"/>
              </a:rPr>
              <a:t>TLAKOVÁ VÝŠ </a:t>
            </a:r>
          </a:p>
          <a:p>
            <a:r>
              <a:rPr lang="sk-SK" sz="2000" dirty="0" smtClean="0">
                <a:latin typeface="Berlin Sans FB" pitchFamily="34" charset="0"/>
              </a:rPr>
              <a:t>ANTICYKLÓNA</a:t>
            </a:r>
            <a:endParaRPr lang="sk-SK" sz="2000" dirty="0">
              <a:latin typeface="Berlin Sans FB" pitchFamily="34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323528" y="4941168"/>
            <a:ext cx="26116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smtClean="0">
                <a:latin typeface="Berlin Sans FB" pitchFamily="34" charset="0"/>
              </a:rPr>
              <a:t>počas nej očakávame </a:t>
            </a:r>
          </a:p>
          <a:p>
            <a:r>
              <a:rPr lang="sk-SK" sz="2000" dirty="0">
                <a:latin typeface="Berlin Sans FB" pitchFamily="34" charset="0"/>
              </a:rPr>
              <a:t>p</a:t>
            </a:r>
            <a:r>
              <a:rPr lang="sk-SK" sz="2000" dirty="0" smtClean="0">
                <a:latin typeface="Berlin Sans FB" pitchFamily="34" charset="0"/>
              </a:rPr>
              <a:t>ekné počasie</a:t>
            </a:r>
            <a:endParaRPr lang="sk-SK" sz="2000" dirty="0">
              <a:latin typeface="Berlin Sans FB" pitchFamily="34" charset="0"/>
            </a:endParaRPr>
          </a:p>
        </p:txBody>
      </p:sp>
      <p:pic>
        <p:nvPicPr>
          <p:cNvPr id="3075" name="Picture 3" descr="C:\Users\Mamka\Pictures\teplomery a hodinky\niz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1268760"/>
            <a:ext cx="2381250" cy="3776464"/>
          </a:xfrm>
          <a:prstGeom prst="rect">
            <a:avLst/>
          </a:prstGeom>
          <a:noFill/>
        </p:spPr>
      </p:pic>
      <p:sp>
        <p:nvSpPr>
          <p:cNvPr id="8" name="BlokTextu 7"/>
          <p:cNvSpPr txBox="1"/>
          <p:nvPr/>
        </p:nvSpPr>
        <p:spPr>
          <a:xfrm>
            <a:off x="6012160" y="404664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smtClean="0">
                <a:latin typeface="Berlin Sans FB" pitchFamily="34" charset="0"/>
              </a:rPr>
              <a:t>  TLAKOVÁ NÍŽ</a:t>
            </a:r>
          </a:p>
          <a:p>
            <a:r>
              <a:rPr lang="sk-SK" sz="2000" dirty="0" smtClean="0">
                <a:latin typeface="Berlin Sans FB" pitchFamily="34" charset="0"/>
              </a:rPr>
              <a:t>     CYKLÓNA</a:t>
            </a:r>
            <a:endParaRPr lang="sk-SK" sz="2000" dirty="0">
              <a:latin typeface="Berlin Sans FB" pitchFamily="34" charset="0"/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5724128" y="5013176"/>
            <a:ext cx="30515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>
                <a:latin typeface="Berlin Sans FB" pitchFamily="34" charset="0"/>
              </a:rPr>
              <a:t>p</a:t>
            </a:r>
            <a:r>
              <a:rPr lang="sk-SK" sz="2000" dirty="0" smtClean="0">
                <a:latin typeface="Berlin Sans FB" pitchFamily="34" charset="0"/>
              </a:rPr>
              <a:t>očas nej očakávame</a:t>
            </a:r>
          </a:p>
          <a:p>
            <a:r>
              <a:rPr lang="sk-SK" sz="2000" dirty="0">
                <a:latin typeface="Berlin Sans FB" pitchFamily="34" charset="0"/>
              </a:rPr>
              <a:t>z</a:t>
            </a:r>
            <a:r>
              <a:rPr lang="sk-SK" sz="2000" dirty="0" smtClean="0">
                <a:latin typeface="Berlin Sans FB" pitchFamily="34" charset="0"/>
              </a:rPr>
              <a:t>lé počasie</a:t>
            </a:r>
            <a:endParaRPr lang="sk-SK" sz="20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2411760" y="620688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dirty="0" smtClean="0">
                <a:latin typeface="Berlin Sans FB" pitchFamily="34" charset="0"/>
              </a:rPr>
              <a:t>VIETOR</a:t>
            </a:r>
            <a:endParaRPr lang="sk-SK" sz="3600" dirty="0">
              <a:latin typeface="Berlin Sans FB" pitchFamily="34" charset="0"/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467544" y="1772816"/>
            <a:ext cx="466025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smtClean="0">
                <a:latin typeface="Berlin Sans FB" pitchFamily="34" charset="0"/>
              </a:rPr>
              <a:t>Rozdiel tlaku vzduchu na dvoch </a:t>
            </a:r>
          </a:p>
          <a:p>
            <a:r>
              <a:rPr lang="sk-SK" sz="2000" dirty="0" smtClean="0">
                <a:latin typeface="Berlin Sans FB" pitchFamily="34" charset="0"/>
              </a:rPr>
              <a:t>miestach spôsobuje, že vzduch sa pohybuje z miesta</a:t>
            </a:r>
          </a:p>
          <a:p>
            <a:r>
              <a:rPr lang="sk-SK" sz="2000" dirty="0">
                <a:latin typeface="Berlin Sans FB" pitchFamily="34" charset="0"/>
              </a:rPr>
              <a:t>v</a:t>
            </a:r>
            <a:r>
              <a:rPr lang="sk-SK" sz="2000" dirty="0" smtClean="0">
                <a:latin typeface="Berlin Sans FB" pitchFamily="34" charset="0"/>
              </a:rPr>
              <a:t>yššieho tlaku k miestu s nižším</a:t>
            </a:r>
          </a:p>
          <a:p>
            <a:r>
              <a:rPr lang="sk-SK" sz="2000" dirty="0" smtClean="0">
                <a:latin typeface="Berlin Sans FB" pitchFamily="34" charset="0"/>
              </a:rPr>
              <a:t> tlakom, čo vnímame ako - </a:t>
            </a:r>
            <a:r>
              <a:rPr lang="sk-SK" sz="2000" u="sng" dirty="0" smtClean="0">
                <a:latin typeface="Berlin Sans FB" pitchFamily="34" charset="0"/>
              </a:rPr>
              <a:t>vietor</a:t>
            </a:r>
            <a:endParaRPr lang="sk-SK" sz="2000" u="sng" dirty="0">
              <a:latin typeface="Berlin Sans FB" pitchFamily="34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467544" y="3573016"/>
            <a:ext cx="41920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u="sng" dirty="0" smtClean="0">
                <a:latin typeface="Berlin Sans FB" pitchFamily="34" charset="0"/>
              </a:rPr>
              <a:t>Smer vetra </a:t>
            </a:r>
            <a:r>
              <a:rPr lang="sk-SK" sz="2000" dirty="0" smtClean="0">
                <a:latin typeface="Berlin Sans FB" pitchFamily="34" charset="0"/>
              </a:rPr>
              <a:t>udáva odkiaľ vietor fúka</a:t>
            </a:r>
          </a:p>
          <a:p>
            <a:r>
              <a:rPr lang="sk-SK" sz="2000" dirty="0">
                <a:latin typeface="Berlin Sans FB" pitchFamily="34" charset="0"/>
              </a:rPr>
              <a:t>o</a:t>
            </a:r>
            <a:r>
              <a:rPr lang="sk-SK" sz="2000" dirty="0" smtClean="0">
                <a:latin typeface="Berlin Sans FB" pitchFamily="34" charset="0"/>
              </a:rPr>
              <a:t>značuje sa podľa svetových strán</a:t>
            </a:r>
            <a:endParaRPr lang="sk-SK" sz="2000" dirty="0">
              <a:latin typeface="Berlin Sans FB" pitchFamily="34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539552" y="4509120"/>
            <a:ext cx="46008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u="sng" dirty="0" smtClean="0">
                <a:latin typeface="Berlin Sans FB" pitchFamily="34" charset="0"/>
              </a:rPr>
              <a:t>Rýchlosť vetra </a:t>
            </a:r>
            <a:r>
              <a:rPr lang="sk-SK" sz="2000" dirty="0" smtClean="0">
                <a:latin typeface="Berlin Sans FB" pitchFamily="34" charset="0"/>
              </a:rPr>
              <a:t>je daná dráhou, ktorú </a:t>
            </a:r>
          </a:p>
          <a:p>
            <a:r>
              <a:rPr lang="sk-SK" sz="2000" dirty="0">
                <a:latin typeface="Berlin Sans FB" pitchFamily="34" charset="0"/>
              </a:rPr>
              <a:t>p</a:t>
            </a:r>
            <a:r>
              <a:rPr lang="sk-SK" sz="2000" dirty="0" smtClean="0">
                <a:latin typeface="Berlin Sans FB" pitchFamily="34" charset="0"/>
              </a:rPr>
              <a:t>rejde častica vzduchu za jednotku času</a:t>
            </a:r>
            <a:endParaRPr lang="sk-SK" sz="2000" dirty="0">
              <a:latin typeface="Berlin Sans FB" pitchFamily="34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611560" y="5661248"/>
            <a:ext cx="5117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dirty="0" smtClean="0">
                <a:latin typeface="Berlin Sans FB" pitchFamily="34" charset="0"/>
              </a:rPr>
              <a:t>Na meranie smeru a rýchlosti vetra sa používa</a:t>
            </a:r>
          </a:p>
          <a:p>
            <a:r>
              <a:rPr lang="sk-SK" sz="2000" dirty="0">
                <a:latin typeface="Berlin Sans FB" pitchFamily="34" charset="0"/>
              </a:rPr>
              <a:t>a</a:t>
            </a:r>
            <a:r>
              <a:rPr lang="sk-SK" sz="2000" dirty="0" smtClean="0">
                <a:latin typeface="Berlin Sans FB" pitchFamily="34" charset="0"/>
              </a:rPr>
              <a:t>nemometer a anemograf</a:t>
            </a:r>
            <a:endParaRPr lang="sk-SK" sz="2000" dirty="0">
              <a:latin typeface="Berlin Sans FB" pitchFamily="34" charset="0"/>
            </a:endParaRPr>
          </a:p>
        </p:txBody>
      </p:sp>
      <p:pic>
        <p:nvPicPr>
          <p:cNvPr id="4098" name="obrázek 7" descr="http://www.smg.gov.mo/www/dm/equip/w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988840"/>
            <a:ext cx="1950715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" descr="nfront2.jp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281112"/>
            <a:ext cx="7056784" cy="5100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lokTextu 4"/>
          <p:cNvSpPr txBox="1"/>
          <p:nvPr/>
        </p:nvSpPr>
        <p:spPr>
          <a:xfrm>
            <a:off x="1043608" y="620688"/>
            <a:ext cx="67237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smtClean="0">
                <a:latin typeface="Berlin Sans FB" pitchFamily="34" charset="0"/>
              </a:rPr>
              <a:t>METEOROLOGICKÁ  MAPA  - čítame ju podľa značiek</a:t>
            </a:r>
            <a:endParaRPr lang="sk-SK" sz="20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euisoTTPPWW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76275"/>
            <a:ext cx="7992888" cy="550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BlokTextu 2"/>
          <p:cNvSpPr txBox="1"/>
          <p:nvPr/>
        </p:nvSpPr>
        <p:spPr>
          <a:xfrm>
            <a:off x="1115616" y="260648"/>
            <a:ext cx="4059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latin typeface="Berlin Sans FB" pitchFamily="34" charset="0"/>
              </a:rPr>
              <a:t>Meteorologická mapa – teplotné pásma</a:t>
            </a:r>
            <a:endParaRPr lang="sk-SK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755576" y="2636912"/>
            <a:ext cx="3150221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dirty="0" smtClean="0">
                <a:latin typeface="Berlin Sans FB" pitchFamily="34" charset="0"/>
              </a:rPr>
              <a:t>Zdroje:</a:t>
            </a:r>
          </a:p>
          <a:p>
            <a:endParaRPr lang="sk-SK" dirty="0" smtClean="0">
              <a:latin typeface="Berlin Sans FB" pitchFamily="34" charset="0"/>
            </a:endParaRPr>
          </a:p>
          <a:p>
            <a:r>
              <a:rPr lang="sk-SK" sz="2400" dirty="0" smtClean="0">
                <a:latin typeface="Berlin Sans FB" pitchFamily="34" charset="0"/>
              </a:rPr>
              <a:t>Fyzika  7. ročník pre ZŠ</a:t>
            </a:r>
          </a:p>
          <a:p>
            <a:r>
              <a:rPr lang="sk-SK" sz="2400" dirty="0" smtClean="0">
                <a:latin typeface="Berlin Sans FB" pitchFamily="34" charset="0"/>
              </a:rPr>
              <a:t>www.images.google.sk</a:t>
            </a:r>
            <a:endParaRPr lang="sk-SK" sz="2400" dirty="0">
              <a:latin typeface="Berlin Sans FB" pitchFamily="34" charset="0"/>
            </a:endParaRPr>
          </a:p>
        </p:txBody>
      </p:sp>
      <p:pic>
        <p:nvPicPr>
          <p:cNvPr id="1026" name="Picture 2" descr="C:\Users\Mamka\Pictures\kreslené obrázky\mr2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2636912"/>
            <a:ext cx="2880320" cy="2367136"/>
          </a:xfrm>
          <a:prstGeom prst="rect">
            <a:avLst/>
          </a:prstGeom>
          <a:noFill/>
        </p:spPr>
      </p:pic>
      <p:pic>
        <p:nvPicPr>
          <p:cNvPr id="1027" name="Picture 3" descr="C:\Users\Mamka\Pictures\kreslené obrázky\1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06772" y="764704"/>
            <a:ext cx="2754404" cy="2520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175</Words>
  <Application>Microsoft Office PowerPoint</Application>
  <PresentationFormat>Prezentácia na obrazovke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Motív Office</vt:lpstr>
      <vt:lpstr>Zmeny atmosférického tlaku. Vietor</vt:lpstr>
      <vt:lpstr>Atmosférický tlak</vt:lpstr>
      <vt:lpstr>Snímka 3</vt:lpstr>
      <vt:lpstr>Snímka 4</vt:lpstr>
      <vt:lpstr>Snímka 5</vt:lpstr>
      <vt:lpstr>Snímka 6</vt:lpstr>
      <vt:lpstr>Snímka 7</vt:lpstr>
      <vt:lpstr>Snímka 8</vt:lpstr>
      <vt:lpstr>Snímka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Zmeny atmosférického tlaku. Vietor</dc:title>
  <dc:creator>Mamka</dc:creator>
  <cp:lastModifiedBy>Mamka</cp:lastModifiedBy>
  <cp:revision>13</cp:revision>
  <dcterms:created xsi:type="dcterms:W3CDTF">2011-06-15T17:51:23Z</dcterms:created>
  <dcterms:modified xsi:type="dcterms:W3CDTF">2011-10-26T14:33:05Z</dcterms:modified>
</cp:coreProperties>
</file>